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48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50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30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14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803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7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32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0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375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81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327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8E87-3511-486C-AA6D-20321B7EDC31}" type="datetimeFigureOut">
              <a:rPr lang="zh-CN" altLang="en-US" smtClean="0"/>
              <a:t>2021/4/3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7D7D-23AE-4CD1-9909-13101BEB53C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3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1878" y="523529"/>
            <a:ext cx="10029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field manipulation from classical to quantum  based on both linear and nonlinear processes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1878" y="2057085"/>
            <a:ext cx="10469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talk: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talk, I will focus on light field manipulation based on both linear and nonlinear processes, the kinds of light field ranges from classical to quantum region. The content include two parts: (1) how to use a classical laser to analog a quantum states such as cat state and high dimensional state; (2) generation of quantum light source and its applications in various field such as fundamental physics of quantum optics, up-conversion detection and image. At the end, I will give summary of the talk  and an outlook of future works.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8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127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zyz</dc:creator>
  <cp:lastModifiedBy>zyz</cp:lastModifiedBy>
  <cp:revision>5</cp:revision>
  <dcterms:created xsi:type="dcterms:W3CDTF">2021-04-02T05:27:12Z</dcterms:created>
  <dcterms:modified xsi:type="dcterms:W3CDTF">2021-04-03T09:25:25Z</dcterms:modified>
</cp:coreProperties>
</file>